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7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81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3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81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48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7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48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4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81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027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E8A9A-B3A7-47BA-A81D-5909068E1FAA}" type="datetimeFigureOut">
              <a:rPr lang="en-US" smtClean="0"/>
              <a:t>26/10/2021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1D135-3544-40E2-B1F8-17798E461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9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MINH THÔNG TIN VÀ TIÊM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b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 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 PHÒNG COVID-19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3602038"/>
            <a:ext cx="9919063" cy="543242"/>
          </a:xfrm>
        </p:spPr>
        <p:txBody>
          <a:bodyPr/>
          <a:lstStyle/>
          <a:p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Kèm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8939/BYT-DP 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21/10/2021 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42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 algn="just">
              <a:buAutoNum type="arabicPeriod"/>
            </a:pPr>
            <a:r>
              <a:rPr lang="en-US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tịch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UBND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phường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trấn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Trạm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Căn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cước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phố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trực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 do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đăng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567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0457"/>
            <a:ext cx="10515600" cy="508580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chiếu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sung,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Trạm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phường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nhiệm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sung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Trạm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02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Trạm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6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0126"/>
            <a:ext cx="10515600" cy="497259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Trạm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ưu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Căn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cước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thuận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Căn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cước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QR do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chiếu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sung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69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tịch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UBND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COVID-19.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tịch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UBND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48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0685"/>
            <a:ext cx="10515600" cy="3956277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đứng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đơn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quyền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phường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trấn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001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tịch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UBND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chiếu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sung,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nhiệm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sung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Trạm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gửi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02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Trạm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03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minh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Căn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cước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QR do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giấy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chiếu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COVD-19.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507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thiện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Người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đứng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COVID-19.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Người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đứng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xác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dữ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336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612" y="238551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 SỐ LƯU Ý TRONG CÔNG TÁC TIÊM VẮC XIN PHÒNG BỆNH COVID-19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41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Đẩy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nhanh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chủng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sẵn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sàng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bơm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83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cáo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cáo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Thống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đợt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2).</a:t>
            </a:r>
          </a:p>
          <a:p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bao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phủ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tỷ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lệ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tỷ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lệ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trở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trở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65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trở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861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1126</Words>
  <Application>Microsoft Office PowerPoint</Application>
  <PresentationFormat>Widescreen</PresentationFormat>
  <Paragraphs>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QUY TRÌNH XÁC MINH THÔNG TIN VÀ TIÊM CHỦNG VẮC XIN PHÒNG COVID-19 </vt:lpstr>
      <vt:lpstr>I. Tại địa phương</vt:lpstr>
      <vt:lpstr>I. Tại địa phương</vt:lpstr>
      <vt:lpstr>I. Tại địa phương</vt:lpstr>
      <vt:lpstr>I. Tại địa phương</vt:lpstr>
      <vt:lpstr>II. Tại cơ sở tiêm chủng tổ chức tiêm chủng vắc xin phòng COVID-19</vt:lpstr>
      <vt:lpstr>II. Tại cơ sở tiêm chủng tổ chức tiêm chủng vắc xin phòng COVID-19</vt:lpstr>
      <vt:lpstr>II. Tại cơ sở tiêm chủng tổ chức tiêm chủng vắc xin phòng COVID-19</vt:lpstr>
      <vt:lpstr>II. Tại cơ sở tiêm chủng tổ chức tiêm chủng vắc xin phòng COVID-19</vt:lpstr>
      <vt:lpstr>MỘT SỐ LƯU Ý TRONG CÔNG TÁC TIÊM VẮC XIN PHÒNG BỆNH COVID-19</vt:lpstr>
      <vt:lpstr>Công tác tiêm chủng hàng ngày</vt:lpstr>
      <vt:lpstr>Công tác báo cáo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QUY TRÌNH XÁC MINH THÔNG TIN VÀ TIÊM CHỦNG  VẮC XIN PHÒNG COVID-19 </dc:title>
  <dc:creator>Admin</dc:creator>
  <cp:lastModifiedBy>Admin</cp:lastModifiedBy>
  <cp:revision>7</cp:revision>
  <dcterms:created xsi:type="dcterms:W3CDTF">2021-10-25T22:37:51Z</dcterms:created>
  <dcterms:modified xsi:type="dcterms:W3CDTF">2021-10-26T04:36:11Z</dcterms:modified>
</cp:coreProperties>
</file>